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240-BB9E-4A3D-853A-9E6A484326A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7F29-1400-4431-82E0-9E9EA19B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6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240-BB9E-4A3D-853A-9E6A484326A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7F29-1400-4431-82E0-9E9EA19B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5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240-BB9E-4A3D-853A-9E6A484326A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7F29-1400-4431-82E0-9E9EA19B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9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240-BB9E-4A3D-853A-9E6A484326A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7F29-1400-4431-82E0-9E9EA19B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240-BB9E-4A3D-853A-9E6A484326A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7F29-1400-4431-82E0-9E9EA19B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240-BB9E-4A3D-853A-9E6A484326A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7F29-1400-4431-82E0-9E9EA19B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0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240-BB9E-4A3D-853A-9E6A484326A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7F29-1400-4431-82E0-9E9EA19B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8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240-BB9E-4A3D-853A-9E6A484326A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7F29-1400-4431-82E0-9E9EA19B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0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240-BB9E-4A3D-853A-9E6A484326A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7F29-1400-4431-82E0-9E9EA19B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2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240-BB9E-4A3D-853A-9E6A484326A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7F29-1400-4431-82E0-9E9EA19B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6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240-BB9E-4A3D-853A-9E6A484326A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7F29-1400-4431-82E0-9E9EA19B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5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5C240-BB9E-4A3D-853A-9E6A484326A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17F29-1400-4431-82E0-9E9EA19B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993" y="924909"/>
            <a:ext cx="10436773" cy="538019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0" y="2454788"/>
            <a:ext cx="4193627" cy="24115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2162" y="2733094"/>
            <a:ext cx="34487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b="1" dirty="0" smtClean="0">
                <a:solidFill>
                  <a:schemeClr val="accent4"/>
                </a:solidFill>
              </a:rPr>
              <a:t>Content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(meaning &amp; significance,</a:t>
            </a:r>
          </a:p>
          <a:p>
            <a:r>
              <a:rPr lang="en-US" dirty="0" smtClean="0"/>
              <a:t>                   cognitive complexity)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Functional State </a:t>
            </a:r>
            <a:r>
              <a:rPr lang="en-US" dirty="0" smtClean="0">
                <a:solidFill>
                  <a:schemeClr val="accent4"/>
                </a:solidFill>
              </a:rPr>
              <a:t>Effectiveness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4"/>
                </a:solidFill>
              </a:rPr>
              <a:t>Process</a:t>
            </a:r>
            <a:r>
              <a:rPr lang="en-US" dirty="0" smtClean="0"/>
              <a:t> (cognition, and affect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conation/volition)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3475873"/>
            <a:ext cx="159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Development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6854" y="3475873"/>
            <a:ext cx="167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Development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953407" y="3660539"/>
            <a:ext cx="49398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303173" y="3660539"/>
            <a:ext cx="49398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1" y="1100062"/>
            <a:ext cx="4193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Context </a:t>
            </a:r>
          </a:p>
          <a:p>
            <a:pPr algn="ctr"/>
            <a:r>
              <a:rPr lang="en-US" sz="2000" dirty="0" smtClean="0"/>
              <a:t>(Task, Goals, structure, and tools)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298731" y="5597214"/>
            <a:ext cx="32371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Person </a:t>
            </a:r>
          </a:p>
          <a:p>
            <a:pPr algn="ctr"/>
            <a:r>
              <a:rPr lang="en-US" sz="2000" dirty="0" smtClean="0"/>
              <a:t>(self-awareness, </a:t>
            </a:r>
          </a:p>
          <a:p>
            <a:pPr algn="ctr"/>
            <a:r>
              <a:rPr lang="en-US" sz="2000" dirty="0" smtClean="0"/>
              <a:t>adaptive control)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49612" y="1901299"/>
            <a:ext cx="15766" cy="3911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904185" y="1865188"/>
            <a:ext cx="15766" cy="3911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366639" y="1857616"/>
            <a:ext cx="15766" cy="3911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520556" y="5028581"/>
            <a:ext cx="5255" cy="4857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904185" y="5018070"/>
            <a:ext cx="5255" cy="4857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295694" y="5028581"/>
            <a:ext cx="5255" cy="4857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210097" y="4524814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Behavioral (or Action) Episode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50877" y="4521154"/>
            <a:ext cx="2590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The Process Question</a:t>
            </a:r>
          </a:p>
          <a:p>
            <a:r>
              <a:rPr lang="en-US" b="1" dirty="0" smtClean="0"/>
              <a:t>(functional state)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34963" y="2445037"/>
            <a:ext cx="2601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The Content Question</a:t>
            </a:r>
          </a:p>
          <a:p>
            <a:r>
              <a:rPr lang="en-US" b="1" dirty="0" smtClean="0"/>
              <a:t>(personality)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494982" y="2449639"/>
            <a:ext cx="2946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 Effectiveness Question</a:t>
            </a:r>
          </a:p>
          <a:p>
            <a:r>
              <a:rPr lang="en-US" b="1" dirty="0" smtClean="0"/>
              <a:t>(competence, intelligence)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266384" y="5252968"/>
            <a:ext cx="3132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4. The Development Question</a:t>
            </a:r>
          </a:p>
          <a:p>
            <a:r>
              <a:rPr lang="en-US" b="1" dirty="0" smtClean="0"/>
              <a:t>(enduring changes in structure and function)</a:t>
            </a:r>
            <a:endParaRPr lang="en-US" b="1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707527" y="2709479"/>
            <a:ext cx="375745" cy="1877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670736" y="4521154"/>
            <a:ext cx="379683" cy="2332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8015632" y="3003101"/>
            <a:ext cx="456204" cy="3956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870842" y="260814"/>
            <a:ext cx="8828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Illustration of Ford’s (1994) four questions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8450311" y="4948782"/>
            <a:ext cx="546543" cy="2936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>
            <a:off x="2554014" y="894087"/>
            <a:ext cx="6716110" cy="2673101"/>
          </a:xfrm>
          <a:prstGeom prst="arc">
            <a:avLst>
              <a:gd name="adj1" fmla="val 10756867"/>
              <a:gd name="adj2" fmla="val 10928"/>
            </a:avLst>
          </a:prstGeom>
          <a:ln w="9525" cap="flat" cmpd="sng" algn="ctr">
            <a:solidFill>
              <a:schemeClr val="accent5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27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97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Dai, David Y</dc:creator>
  <cp:lastModifiedBy>Dai, David Y</cp:lastModifiedBy>
  <cp:revision>8</cp:revision>
  <dcterms:created xsi:type="dcterms:W3CDTF">2024-01-22T16:32:04Z</dcterms:created>
  <dcterms:modified xsi:type="dcterms:W3CDTF">2024-01-22T17:31:02Z</dcterms:modified>
</cp:coreProperties>
</file>